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8" r:id="rId3"/>
    <p:sldId id="267" r:id="rId4"/>
    <p:sldId id="257" r:id="rId5"/>
    <p:sldId id="259" r:id="rId6"/>
    <p:sldId id="261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4" d="100"/>
          <a:sy n="84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"/>
            <a:ext cx="8856984" cy="465313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Всероссийский</a:t>
            </a:r>
            <a:br>
              <a:rPr lang="ru-RU" sz="4400" dirty="0" smtClean="0"/>
            </a:br>
            <a:r>
              <a:rPr lang="ru-RU" sz="4400" dirty="0" smtClean="0"/>
              <a:t>конкурс</a:t>
            </a:r>
            <a:br>
              <a:rPr lang="ru-RU" sz="4400" dirty="0" smtClean="0"/>
            </a:br>
            <a:r>
              <a:rPr lang="ru-RU" sz="4400" dirty="0"/>
              <a:t> </a:t>
            </a:r>
            <a:r>
              <a:rPr lang="ru-RU" sz="4400" dirty="0" smtClean="0"/>
              <a:t>«Лучшая столовая школы»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sz="3200" dirty="0" smtClean="0"/>
              <a:t>«Приготовление школьного завтрака»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24936" cy="8821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МБОУ СОШ № 7 г. Бирска 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МР Республики Башкортостан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конкурс столовых\IMG_1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4" y="530360"/>
            <a:ext cx="7920372" cy="5280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088932" cy="364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38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конкурс столовых\IMG_1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404664"/>
            <a:ext cx="8172400" cy="5448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онкурс столовых\оборудование\IMG_1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" y="476672"/>
            <a:ext cx="7920880" cy="545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онкурс столовых\_MG_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конкурс столовых\IMG_1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6" y="530352"/>
            <a:ext cx="7957512" cy="5305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конкурс столовых\оборудование\f3d97de7-26c1-4da0-b120-2e06b2116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692696"/>
            <a:ext cx="819291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конкурс столовых\оборудование\f90eeb29-940f-404c-b41f-1e2f3115b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6" y="836712"/>
            <a:ext cx="806489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конкурс столовых\оборудование\IMG_1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360"/>
            <a:ext cx="8029520" cy="535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Verdana</vt:lpstr>
      <vt:lpstr>Wingdings 2</vt:lpstr>
      <vt:lpstr>Аспект</vt:lpstr>
      <vt:lpstr> Всероссийский конкурс  «Лучшая столовая школы»  «Приготовление школьного завтрака»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Админ</dc:creator>
  <cp:lastModifiedBy>user</cp:lastModifiedBy>
  <cp:revision>7</cp:revision>
  <dcterms:created xsi:type="dcterms:W3CDTF">2021-11-02T10:14:47Z</dcterms:created>
  <dcterms:modified xsi:type="dcterms:W3CDTF">2021-11-02T10:56:55Z</dcterms:modified>
</cp:coreProperties>
</file>